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E2F0D9"/>
    <a:srgbClr val="00FFCC"/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 autoAdjust="0"/>
  </p:normalViewPr>
  <p:slideViewPr>
    <p:cSldViewPr snapToGrid="0">
      <p:cViewPr>
        <p:scale>
          <a:sx n="84" d="100"/>
          <a:sy n="84" d="100"/>
        </p:scale>
        <p:origin x="-9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46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A9941-3DAD-4D88-B5FE-BEC440F4B1F4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E0B92-1A91-4B6A-B33B-4C3FDF9EF3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D889-2232-48D9-AEE3-B640CBB096D3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AFD4B-9BF0-4453-A79C-0311E97C4F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C824F-EE07-4793-9CCC-855FC69A98B0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F26DC-D62D-471B-8DD5-0AC9E0F8C6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0E3D-0F72-491B-8889-4F4B35ACFDBC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FF5DE-BFC1-40A6-B558-E2A17AA334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F799-95D1-4E82-9CCA-ABEB1FCA020C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F7508-3D3B-4712-9979-EAF65680AE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D2EC-EE56-47AF-93EB-DFC46FB10A9F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1EB85-2DCD-4E52-AC8D-CB99488509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34525-05E8-4F43-B53F-99F64BE5743F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BE315-28C6-4CDA-B321-3F6E2123EA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359E9-3717-4E64-8AAC-B1048AC40C93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D8CE0-1361-4494-85A9-97014ECA0B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13078-4A13-43EF-9ACD-9433C12D22F0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36FAC-A8C1-4023-8E79-D1D7F03C16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419B1-4D26-4BBA-867C-1A3F4A9A2E69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CC5CC-B333-44CF-B9E8-A3D02F8048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4DDED-39AE-4FB5-A585-F46330D191C7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8EB82-AC16-461F-8522-90938E86F3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FDA9AF-562E-4A97-B2BF-2351B8DEB690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BD10E7C-B814-4479-ABFE-509A344925B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d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1087;&#1086;&#1089;&#1086;&#1073;&#1080;&#1077;%20&#1057;&#1086;&#1083;&#1085;&#1099;&#1096;&#1082;&#1086;\&#1051;&#1077;&#1085;&#1072;%20&#1092;&#1080;&#1083;&#1100;&#1084;%20&#1089;&#1086;&#1083;&#1085;&#1094;&#1077;.mp4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1087;&#1086;&#1089;&#1086;&#1073;&#1080;&#1077;%20&#1057;&#1086;&#1083;&#1085;&#1099;&#1096;&#1082;&#1086;\&#1053;&#1072;&#1089;&#1090;&#1103;%20&#1092;&#1080;&#1083;&#1100;&#1084;%20&#1053;&#1072;&#1079;&#1086;&#1074;&#1080;%20&#1051;&#1072;&#1089;&#1082;.mp4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ct-Wavy-PPT-Slide-Backgrounds-125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7379" y="835378"/>
            <a:ext cx="8816622" cy="160302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u="sng" dirty="0" smtClean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Многофункциональное логопедическое пособие 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«Солнышко и тучка»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06400" y="5192889"/>
            <a:ext cx="8319911" cy="152400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</a:t>
            </a:r>
            <a:r>
              <a:rPr lang="en-US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1.Ежова Елена Сергеевна, учитель-логопед, стаж работы-10 лет.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Бирюкова Анастасия Александровна, воспитатель, стаж работы- 8 лет, высшая квалификационная категория.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8172" y="146757"/>
            <a:ext cx="582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Муниципальное бюджетное дошкольное образовательное учреждение «Детский сад №147"</a:t>
            </a:r>
            <a:endParaRPr lang="ru-RU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83" y="2077156"/>
            <a:ext cx="6001469" cy="309580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7382"/>
            <a:ext cx="7886700" cy="95358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«Один-много».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13866" y="778933"/>
            <a:ext cx="3849512" cy="590924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обобщать знания детей по лексическим темам; закреплять умение образовывать формы единственного и множественного числа существительных.</a:t>
            </a: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солнышко, карточки по лексическим темам в единственном и множественном числе.</a:t>
            </a: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Взрослый называет существительное в единственном числе, ребенок во множественном числе, выкладывает их парами на лучиках.</a:t>
            </a:r>
          </a:p>
          <a:p>
            <a:endParaRPr lang="ru-RU" dirty="0"/>
          </a:p>
        </p:txBody>
      </p:sp>
      <p:pic>
        <p:nvPicPr>
          <p:cNvPr id="4" name="Рисунок 3" descr="20180411_100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800" y="778733"/>
            <a:ext cx="3487783" cy="2615837"/>
          </a:xfrm>
          <a:prstGeom prst="rect">
            <a:avLst/>
          </a:prstGeom>
        </p:spPr>
      </p:pic>
      <p:pic>
        <p:nvPicPr>
          <p:cNvPr id="5" name="Рисунок 4" descr="20180411_101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244" y="3531728"/>
            <a:ext cx="4233333" cy="3175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2517" y="0"/>
            <a:ext cx="7886700" cy="126435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«Дождик».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531555" y="632178"/>
            <a:ext cx="3476977" cy="596053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длительный, плавный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сильный выдох, активизировать мышцы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губ.</a:t>
            </a:r>
          </a:p>
          <a:p>
            <a:pPr>
              <a:buNone/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тучка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дождинками.</a:t>
            </a:r>
          </a:p>
          <a:p>
            <a:pPr>
              <a:buNone/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Взрослый дает инструкцию подуть на капельки дождя. Ребенок, вытянув губы трубочкой, не надувая щек, дует.</a:t>
            </a:r>
          </a:p>
          <a:p>
            <a:endParaRPr lang="ru-RU" sz="2400" dirty="0"/>
          </a:p>
        </p:txBody>
      </p:sp>
      <p:pic>
        <p:nvPicPr>
          <p:cNvPr id="6" name="Лена фильм тучка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9511" y="3016429"/>
            <a:ext cx="4673599" cy="3505199"/>
          </a:xfrm>
          <a:prstGeom prst="rect">
            <a:avLst/>
          </a:prstGeom>
        </p:spPr>
      </p:pic>
      <p:pic>
        <p:nvPicPr>
          <p:cNvPr id="1027" name="Picture 3" descr="F:\IMG_20180412_101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84779"/>
            <a:ext cx="5940000" cy="7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1" y="496711"/>
            <a:ext cx="1930400" cy="2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4488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49013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«Настроение (эмоции)».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пособие  Солнышко и тучка\IMG_20180410_094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240" y="779727"/>
            <a:ext cx="4326937" cy="32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2267" y="756356"/>
            <a:ext cx="3962400" cy="61016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развивать выразительность движений, мимику; развивать способность узнавать различные эмоциональные состояния; учить согласовывать имя существительное с прилагательным.</a:t>
            </a:r>
          </a:p>
          <a:p>
            <a:pPr>
              <a:buNone/>
            </a:pP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солнышко, карточки с эмоциями,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карточки-картинки по лексическим темам.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центр солнышка поочередно закрепляются картинки-смайлики.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а) Дети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определяют настроение и выражают на своем лице. (Какое сегодня солнышко? (грустное, хмурое…))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б) Дети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называют эмоции животных. Солнышко хмурое и все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животные (лексическая тема) хмурые: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хмурая кошка, хмурая корова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dmin\Desktop\пособие  Солнышко и тучка\IMG_20180411_102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6" y="4168423"/>
            <a:ext cx="3285066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6263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«Прятки».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04089" y="1038578"/>
            <a:ext cx="2991554" cy="5138385"/>
          </a:xfrm>
          <a:solidFill>
            <a:srgbClr val="E2F0D9"/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знакомство с предлогами, развитие пространственных представлений.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изображение тучки и солнышка.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 перемещает изображения солнышки и тучки (солнышко спряталось за тучкой, солнышко выглянуло из-за тучки, солнышко над тучкой….; солнышко справа от тучки…)</a:t>
            </a:r>
          </a:p>
          <a:p>
            <a:endParaRPr lang="ru-RU" sz="2000" dirty="0"/>
          </a:p>
        </p:txBody>
      </p:sp>
      <p:pic>
        <p:nvPicPr>
          <p:cNvPr id="5" name="Лена фильм солнце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1" y="3189110"/>
            <a:ext cx="4741335" cy="3556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15623"/>
            <a:ext cx="2810932" cy="21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532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6758"/>
            <a:ext cx="7886700" cy="10498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Маляр».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334"/>
            <a:ext cx="3307644" cy="248073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7067" y="745066"/>
            <a:ext cx="3691465" cy="611293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упражнять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согласовании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прилагательных с существительным;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закреплять умение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обобщать; активизировать словарь по различным лексическим темам; закрепить знания цветов; развивать речь, память, мышление.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карточки-круги с цветами, карточки-картинки по лексическим темам («Обувь», «Одежда», «Транспорт», «Посуда», «Мебель»….)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Предложить ребенку «покрасить» различные предметы в разные цвета (красная машина, синяя машина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…), назвать картинки одним словом.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  <p:pic>
        <p:nvPicPr>
          <p:cNvPr id="4098" name="Picture 2" descr="C:\Users\admin\Desktop\пособие  Солнышко и тучка\IMG_20180410_095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223" y="2810933"/>
            <a:ext cx="3025422" cy="226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пособие  Солнышко и тучка\IMG_20180410_094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1" y="225777"/>
            <a:ext cx="3461927" cy="25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02403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9334"/>
            <a:ext cx="7886700" cy="106115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«Место звука в слове».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6" y="1004711"/>
            <a:ext cx="4373152" cy="327986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745066"/>
            <a:ext cx="4289072" cy="566702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продолжать автоматизировать звуки, поставленные логопедом; развивать  навыки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звукового анализа (определение позиции звука в слове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 развивать зрительного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слухового внимание,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память.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карточки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схемами (место звука в слове: начало, середина, конец), предметные картинки.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подбирают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каждой картинке соответствующую схему. Отрабатываются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сначала гласные,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потом согласные.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2" y="4413956"/>
            <a:ext cx="3138311" cy="23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780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4489"/>
            <a:ext cx="7886700" cy="117404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«Сколько слогов»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191"/>
            <a:ext cx="4462638" cy="334697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84800" y="891822"/>
            <a:ext cx="3533422" cy="5285141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учить определять количество слогов в словах; развивать зрительное и слуховое внимание, память.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карточки-цифры (цифра соответствует количеству слогов),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предметные картинки.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делят слово на слоги с помощью хлопков,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подбирают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картинку с цифрой, обозначающей количество слогов.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admin\Desktop\пособие  Солнышко и тучка\IMG_20180411_101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43" y="3725333"/>
            <a:ext cx="4176890" cy="31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9858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5468"/>
            <a:ext cx="7886700" cy="72248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«Твердые и мягкие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152"/>
            <a:ext cx="3905954" cy="292946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88000" y="880533"/>
            <a:ext cx="3375378" cy="566702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формировать умение различать твердые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 мягкие согласные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звуки (Д-ДЬ), продолжать развивать умение выделять первый звук в слове.</a:t>
            </a:r>
          </a:p>
          <a:p>
            <a:pPr>
              <a:buNone/>
            </a:pPr>
            <a:r>
              <a:rPr lang="ru-RU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Оборудование</a:t>
            </a: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солнышко,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карточки на звуки Д-ДЬ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карточки-домики (синие, зеленые).</a:t>
            </a:r>
          </a:p>
          <a:p>
            <a:pPr>
              <a:buNone/>
            </a:pP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Ребенку необходимо назвать первый звук в словах , определить твердый или мягкий этот звук (д или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дь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) и подобрать соответствующий домик. Если звук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дь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(мягкий)- зеленый домик, если звук д (твердый) – синий домик.</a:t>
            </a:r>
          </a:p>
          <a:p>
            <a:pPr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пособие  Солнышко и тучка\IMG_20180410_082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89" y="3928534"/>
            <a:ext cx="3905955" cy="292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41839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6756"/>
            <a:ext cx="7886700" cy="128693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«Гласные, согласные»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681"/>
            <a:ext cx="3961463" cy="297109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49332" y="996772"/>
            <a:ext cx="3736623" cy="549433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закреплять умение определять первый звук, развивать умение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различать гласные и согласные звуки, твердые и мягкие согласные звуки.</a:t>
            </a:r>
          </a:p>
          <a:p>
            <a:pPr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солнышко,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карточки,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карточки-домики (синие, зеленые, красные).</a:t>
            </a: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необходимо определить первый звук в слове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(гласный, согласный твердый или согласный мягкий)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подобрать домик нужного цвета, прикрепить на лучиках парами).</a:t>
            </a:r>
          </a:p>
          <a:p>
            <a:endParaRPr lang="ru-RU" dirty="0"/>
          </a:p>
        </p:txBody>
      </p:sp>
      <p:pic>
        <p:nvPicPr>
          <p:cNvPr id="7170" name="Picture 2" descr="C:\Users\admin\Desktop\пособие  Солнышко и тучка\IMG_20180411_10565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06" y="3691464"/>
            <a:ext cx="4026371" cy="30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639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72" y="530578"/>
            <a:ext cx="6001469" cy="3095802"/>
          </a:xfrm>
        </p:spPr>
      </p:pic>
      <p:pic>
        <p:nvPicPr>
          <p:cNvPr id="5" name="Рисунок 4" descr="20180409_093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330" y="3884144"/>
            <a:ext cx="3771781" cy="2828836"/>
          </a:xfrm>
          <a:prstGeom prst="rect">
            <a:avLst/>
          </a:prstGeom>
        </p:spPr>
      </p:pic>
      <p:pic>
        <p:nvPicPr>
          <p:cNvPr id="6" name="Содержимое 5" descr="20180409_0920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77143" y="3868392"/>
            <a:ext cx="3721131" cy="27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6676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38749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Многофункциональность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выражается в разнообразии дидактического материала, которое можно использовать как на занятиях логопеда, так и в работе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для индивидуальных, так и для подгрупповых  занятий.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*Дидактическое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пособие разрабатывалось в соответствии с требованиями ФГОС ДО. Оно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многофункциональностью, доступностью, безопасностью.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9858"/>
      </p:ext>
    </p:extLst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ct-Wavy-PPT-Slide-Backgrounds-125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4133" y="391886"/>
            <a:ext cx="8184445" cy="61669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lnSpc>
                <a:spcPct val="100000"/>
              </a:lnSpc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950" b="1" dirty="0" smtClean="0">
                <a:latin typeface="Times New Roman" pitchFamily="18" charset="0"/>
                <a:cs typeface="Times New Roman" pitchFamily="18" charset="0"/>
              </a:rPr>
              <a:t>Цель -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совершенствование речевых  навыков детей старшего дошкольного возраста посредством взаимодействия учителя-логопеда и воспитателей.</a:t>
            </a:r>
            <a:endParaRPr lang="ru-RU" sz="195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950" b="1" dirty="0" smtClean="0">
                <a:latin typeface="Times New Roman" pitchFamily="18" charset="0"/>
                <a:cs typeface="Times New Roman" pitchFamily="18" charset="0"/>
              </a:rPr>
              <a:t>           Задачи</a:t>
            </a:r>
            <a:r>
              <a:rPr lang="en-US" sz="195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9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формировать длительный, плавный и сильный выдох, активизировать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мышцы губ;</a:t>
            </a: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азвивать высшие психические функции: мышление, память, внимание;</a:t>
            </a: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ормировать эмоциональные представления, развивать мимику, развивать способность узнавать эмоциональное состояние;</a:t>
            </a: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способствовать развитию фонематического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восприятия</a:t>
            </a: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5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автоматизировать  поставленные учителем-логопедом звуки;</a:t>
            </a: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родолжать развивать навыки словоизменения, словообразования</a:t>
            </a: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и согласования слов в предложениях;</a:t>
            </a: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пособствовать формированию пространственных представлений, знакомить с предлогами;</a:t>
            </a:r>
          </a:p>
          <a:p>
            <a:pPr algn="just">
              <a:lnSpc>
                <a:spcPct val="100000"/>
              </a:lnSpc>
            </a:pPr>
            <a:r>
              <a:rPr lang="ru-RU" sz="195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азвивать связную речь детей.</a:t>
            </a:r>
            <a:endParaRPr lang="ru-RU" sz="195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628650" y="313510"/>
            <a:ext cx="7886700" cy="51616"/>
          </a:xfrm>
        </p:spPr>
        <p:txBody>
          <a:bodyPr/>
          <a:lstStyle/>
          <a:p>
            <a:endParaRPr lang="ru-RU" sz="1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4506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«Посчитай-ка».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60711" y="654757"/>
            <a:ext cx="4400409" cy="620324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16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: формировать умение согласовывать  числительные с существительным; закреплять знания цифр; закреплять счёт в пределах 8; автоматизировать поставленные звуки; развивать  память, мышление.</a:t>
            </a:r>
          </a:p>
          <a:p>
            <a:pPr>
              <a:buNone/>
            </a:pPr>
            <a:r>
              <a:rPr lang="ru-RU" sz="16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sz="16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 карточки с цифрами, карточки-картинки по лексическим темам.</a:t>
            </a:r>
          </a:p>
          <a:p>
            <a:pPr>
              <a:buNone/>
            </a:pPr>
            <a:r>
              <a:rPr lang="ru-RU" sz="16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6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Вариант1.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Предложить ребенку сосчитать предметы на картинке соотнести с соответствующей цифрой (</a:t>
            </a:r>
            <a:r>
              <a:rPr lang="ru-RU" sz="1650" i="1" dirty="0" smtClean="0">
                <a:latin typeface="Times New Roman" pitchFamily="18" charset="0"/>
                <a:cs typeface="Times New Roman" pitchFamily="18" charset="0"/>
              </a:rPr>
              <a:t>шесть карандашей – положу  рядом с цифрой 6)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Вариант 2.</a:t>
            </a:r>
            <a:r>
              <a:rPr lang="ru-RU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едложить 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ребенку 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разложить карточки в случайном порядке  рядом с цифрами. Сосчитать предметы на картинке в соответствии с цифрой на лучике (</a:t>
            </a:r>
            <a:r>
              <a:rPr lang="ru-RU" sz="1650" i="1" dirty="0" smtClean="0">
                <a:latin typeface="Times New Roman" pitchFamily="18" charset="0"/>
                <a:cs typeface="Times New Roman" pitchFamily="18" charset="0"/>
              </a:rPr>
              <a:t>1 яблоко,2 яблока).</a:t>
            </a:r>
            <a:endParaRPr lang="ru-RU" sz="16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        Логопеду, работая над автоматизацией определенного звука, в этой игре можно целенаправленно подобрать соответствующие картинки, для его автоматизации. </a:t>
            </a:r>
            <a:endParaRPr lang="ru-RU" sz="1650" dirty="0"/>
          </a:p>
        </p:txBody>
      </p:sp>
      <p:pic>
        <p:nvPicPr>
          <p:cNvPr id="4" name="Рисунок 3" descr="20180409_091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9434"/>
            <a:ext cx="4552755" cy="341456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"/>
            <a:ext cx="7886700" cy="128693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рождения».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5690" y="809897"/>
            <a:ext cx="4245430" cy="565621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19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9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 способствовать развитию фонематического восприятия, автоматизировать поставленные учителем-логопедом звуки.</a:t>
            </a:r>
          </a:p>
          <a:p>
            <a:pPr>
              <a:buNone/>
            </a:pPr>
            <a:r>
              <a:rPr lang="ru-RU" sz="19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sz="19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солнышко, карточки в центр солнышка   с изображениями совы (звук С), зайца (звук З), лисы (звук Ль), жуки (звук Ж),  белочка с шишками (звук Ш); карточки со всеми группами  звуков (свистящие, шипящие, </a:t>
            </a:r>
            <a:r>
              <a:rPr lang="ru-RU" sz="1950" dirty="0" err="1" smtClean="0">
                <a:latin typeface="Times New Roman" pitchFamily="18" charset="0"/>
                <a:cs typeface="Times New Roman" pitchFamily="18" charset="0"/>
              </a:rPr>
              <a:t>соноры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None/>
            </a:pPr>
            <a:r>
              <a:rPr lang="ru-RU" sz="19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19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Перед ребенком выкладываются картинки и предлагается подобрать подарки для совы (только со звуком С), зайца (только со звуком З)… Изображения  совы, зайца  располагается в центре солнышка. Аналогично проводится игра со звуками  ЛЬ, Ж, Ш…</a:t>
            </a:r>
          </a:p>
          <a:p>
            <a:endParaRPr lang="ru-RU" dirty="0"/>
          </a:p>
        </p:txBody>
      </p:sp>
      <p:pic>
        <p:nvPicPr>
          <p:cNvPr id="4" name="Рисунок 3" descr="20180409_090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8902"/>
            <a:ext cx="3187337" cy="2390503"/>
          </a:xfrm>
          <a:prstGeom prst="rect">
            <a:avLst/>
          </a:prstGeom>
        </p:spPr>
      </p:pic>
      <p:pic>
        <p:nvPicPr>
          <p:cNvPr id="5" name="Рисунок 4" descr="20180409_090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5029" y="3762102"/>
            <a:ext cx="3605348" cy="2704011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48194"/>
            <a:ext cx="7886700" cy="8229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«Чей хвост?»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24250" y="766032"/>
            <a:ext cx="4336870" cy="583796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 умение образовывать притяжательные прилагательные с суффиксом -й- (-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ья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ье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ьи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),  упражнять в словообразовании, закреплять представления о домашних животных, развивать память, мышление, внимание и мелкую моторику рук.</a:t>
            </a: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карточки  с изображением животных, части тела (хвост).</a:t>
            </a: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Перед ребенком выкладываются картинки с изображением хвостов и изображения самих животных. Предлагается подобрать каждому животному хвост и проговорить 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Это лисий хвост, это волчий хвост…)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20180409_092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9086"/>
            <a:ext cx="4558937" cy="329184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9007"/>
            <a:ext cx="7886700" cy="10972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«Противоположности»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1007" y="783771"/>
            <a:ext cx="4206240" cy="536867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обогащать и активизировать словарь, формировать у детей умение придумывать слова – антонимы.</a:t>
            </a:r>
          </a:p>
          <a:p>
            <a:pPr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Оборудование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солнышко, карточки с антонимами.</a:t>
            </a:r>
          </a:p>
          <a:p>
            <a:pPr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Ребенку необходимо подобрать к каждой картинке пару с противоположным понятием и объяснить свой выбор.</a:t>
            </a:r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20180409_092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7645"/>
            <a:ext cx="3814354" cy="2860766"/>
          </a:xfrm>
          <a:prstGeom prst="rect">
            <a:avLst/>
          </a:prstGeom>
        </p:spPr>
      </p:pic>
      <p:pic>
        <p:nvPicPr>
          <p:cNvPr id="5" name="Рисунок 4" descr="20180409_092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714" y="3693523"/>
            <a:ext cx="3735977" cy="280198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0720" y="387704"/>
            <a:ext cx="5497830" cy="732154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«Расскажи сказку».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4452" y="1173883"/>
            <a:ext cx="4650376" cy="546027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учить детей пересказывать знакомую сказку с опорой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картинки;пересказывать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полно, последовательно, выразительно.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солнышко, картинки-цифры, сюжетные карточки-картинки.</a:t>
            </a: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ребенку предлагается вспомнить персонажей, последовательно расположить картинки и рассказать сказку (перед занятием сказку читает взрослый).</a:t>
            </a:r>
          </a:p>
          <a:p>
            <a:endParaRPr lang="ru-RU" dirty="0"/>
          </a:p>
        </p:txBody>
      </p:sp>
      <p:pic>
        <p:nvPicPr>
          <p:cNvPr id="6" name="Рисунок 5" descr="20180411_090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44091" cy="2508069"/>
          </a:xfrm>
          <a:prstGeom prst="rect">
            <a:avLst/>
          </a:prstGeom>
        </p:spPr>
      </p:pic>
      <p:pic>
        <p:nvPicPr>
          <p:cNvPr id="7" name="Рисунок 6" descr="20180411_090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721" y="2390502"/>
            <a:ext cx="2908665" cy="2181498"/>
          </a:xfrm>
          <a:prstGeom prst="rect">
            <a:avLst/>
          </a:prstGeom>
        </p:spPr>
      </p:pic>
      <p:pic>
        <p:nvPicPr>
          <p:cNvPr id="8" name="Рисунок 7" descr="20180411_0925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85062"/>
            <a:ext cx="3030584" cy="2272938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5467"/>
            <a:ext cx="7886700" cy="120791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Назови-ласково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20267" y="824089"/>
            <a:ext cx="3409243" cy="561057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обобщать знания детей по лексическим темам;  развивать умение классифицировать предметы по группам; продолжать  совершенствовать умение     детей  образовывать существительные с уменьшительно-ласкательными суффиксами.</a:t>
            </a:r>
            <a:endParaRPr lang="ru-RU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солнышко, карточки по лексическим темам.</a:t>
            </a:r>
          </a:p>
          <a:p>
            <a:pPr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Предлагается назвать картинки, расположенные на лучиках солнца  ласково, обобщить.</a:t>
            </a:r>
          </a:p>
          <a:p>
            <a:endParaRPr lang="ru-RU" sz="2000" dirty="0"/>
          </a:p>
        </p:txBody>
      </p:sp>
      <p:pic>
        <p:nvPicPr>
          <p:cNvPr id="1026" name="Picture 2" descr="C:\Users\admin\Desktop\пособие  Солнышко и тучка\IMG_20180410_094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" y="140543"/>
            <a:ext cx="3239911" cy="242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Настя фильм Назови Ласк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80622" y="2703689"/>
            <a:ext cx="5305778" cy="397933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426867014_raznocvetnyy-gradient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adient01.pot [Режим совместимости]" id="{0ECF2CA0-5544-4BD2-86EF-F8D2E3D6FFDE}" vid="{80881649-E6EB-44D8-944E-2186FE5E37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1426867014_raznocvetnyy-gradient</Template>
  <TotalTime>432</TotalTime>
  <Words>1064</Words>
  <Application>Microsoft Office PowerPoint</Application>
  <PresentationFormat>Экран (4:3)</PresentationFormat>
  <Paragraphs>85</Paragraphs>
  <Slides>20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1426867014_raznocvetnyy-gradient</vt:lpstr>
      <vt:lpstr>Многофункциональное логопедическое пособие       «Солнышко и тучка» </vt:lpstr>
      <vt:lpstr>*Многофункциональность пособия выражается в разнообразии дидактического материала, которое можно использовать как на занятиях логопеда, так и в работе воспитателя.   *Подходит как для индивидуальных, так и для подгрупповых  занятий.   *Дидактическое пособие разрабатывалось в соответствии с требованиями ФГОС ДО. Оно обладает многофункциональностью, доступностью, безопасностью. </vt:lpstr>
      <vt:lpstr>Презентация PowerPoint</vt:lpstr>
      <vt:lpstr> «Посчитай-ка». </vt:lpstr>
      <vt:lpstr>«День рождения». </vt:lpstr>
      <vt:lpstr>«Чей хвост?» </vt:lpstr>
      <vt:lpstr>«Противоположности» </vt:lpstr>
      <vt:lpstr> «Расскажи сказку».</vt:lpstr>
      <vt:lpstr>                     «Назови-ласково». </vt:lpstr>
      <vt:lpstr>«Один-много». </vt:lpstr>
      <vt:lpstr>«Дождик». </vt:lpstr>
      <vt:lpstr>«Настроение (эмоции)». </vt:lpstr>
      <vt:lpstr>«Прятки». </vt:lpstr>
      <vt:lpstr>       «Маляр». </vt:lpstr>
      <vt:lpstr>«Место звука в слове». </vt:lpstr>
      <vt:lpstr>«Сколько слогов» </vt:lpstr>
      <vt:lpstr>«Твердые и мягкие»</vt:lpstr>
      <vt:lpstr>«Гласные, согласные» 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Многофункциональное логопедическое пособие  «Солнышко и тучка»</dc:title>
  <dc:creator>Дмитрий</dc:creator>
  <cp:lastModifiedBy>Пользователь Windows</cp:lastModifiedBy>
  <cp:revision>39</cp:revision>
  <dcterms:created xsi:type="dcterms:W3CDTF">2018-04-09T17:05:31Z</dcterms:created>
  <dcterms:modified xsi:type="dcterms:W3CDTF">2018-04-24T07:05:13Z</dcterms:modified>
</cp:coreProperties>
</file>