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72" r:id="rId12"/>
    <p:sldId id="274" r:id="rId13"/>
    <p:sldId id="275" r:id="rId14"/>
    <p:sldId id="276" r:id="rId15"/>
    <p:sldId id="277" r:id="rId16"/>
    <p:sldId id="279" r:id="rId17"/>
    <p:sldId id="278" r:id="rId18"/>
    <p:sldId id="271" r:id="rId19"/>
    <p:sldId id="270" r:id="rId20"/>
    <p:sldId id="264" r:id="rId21"/>
    <p:sldId id="268" r:id="rId22"/>
    <p:sldId id="269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ABE7501-BF6C-4E1F-8AF2-23AE8D5E406D}" type="datetimeFigureOut">
              <a:rPr lang="ru-RU" smtClean="0"/>
              <a:pPr/>
              <a:t>07.04.2012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F300EA68-1C20-4805-8332-02BCE3D362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7501-BF6C-4E1F-8AF2-23AE8D5E406D}" type="datetimeFigureOut">
              <a:rPr lang="ru-RU" smtClean="0"/>
              <a:pPr/>
              <a:t>07.04.2012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EA68-1C20-4805-8332-02BCE3D362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7501-BF6C-4E1F-8AF2-23AE8D5E406D}" type="datetimeFigureOut">
              <a:rPr lang="ru-RU" smtClean="0"/>
              <a:pPr/>
              <a:t>07.04.2012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EA68-1C20-4805-8332-02BCE3D362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7501-BF6C-4E1F-8AF2-23AE8D5E406D}" type="datetimeFigureOut">
              <a:rPr lang="ru-RU" smtClean="0"/>
              <a:pPr/>
              <a:t>07.04.2012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EA68-1C20-4805-8332-02BCE3D362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8ABE7501-BF6C-4E1F-8AF2-23AE8D5E406D}" type="datetimeFigureOut">
              <a:rPr lang="ru-RU" smtClean="0"/>
              <a:pPr/>
              <a:t>07.04.2012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F300EA68-1C20-4805-8332-02BCE3D362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7501-BF6C-4E1F-8AF2-23AE8D5E406D}" type="datetimeFigureOut">
              <a:rPr lang="ru-RU" smtClean="0"/>
              <a:pPr/>
              <a:t>07.04.2012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EA68-1C20-4805-8332-02BCE3D362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7501-BF6C-4E1F-8AF2-23AE8D5E406D}" type="datetimeFigureOut">
              <a:rPr lang="ru-RU" smtClean="0"/>
              <a:pPr/>
              <a:t>07.04.2012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EA68-1C20-4805-8332-02BCE3D362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7501-BF6C-4E1F-8AF2-23AE8D5E406D}" type="datetimeFigureOut">
              <a:rPr lang="ru-RU" smtClean="0"/>
              <a:pPr/>
              <a:t>07.04.2012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EA68-1C20-4805-8332-02BCE3D362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7501-BF6C-4E1F-8AF2-23AE8D5E406D}" type="datetimeFigureOut">
              <a:rPr lang="ru-RU" smtClean="0"/>
              <a:pPr/>
              <a:t>07.04.2012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EA68-1C20-4805-8332-02BCE3D362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7501-BF6C-4E1F-8AF2-23AE8D5E406D}" type="datetimeFigureOut">
              <a:rPr lang="ru-RU" smtClean="0"/>
              <a:pPr/>
              <a:t>07.04.2012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EA68-1C20-4805-8332-02BCE3D362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7501-BF6C-4E1F-8AF2-23AE8D5E406D}" type="datetimeFigureOut">
              <a:rPr lang="ru-RU" smtClean="0"/>
              <a:pPr/>
              <a:t>07.04.2012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EA68-1C20-4805-8332-02BCE3D362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ABE7501-BF6C-4E1F-8AF2-23AE8D5E406D}" type="datetimeFigureOut">
              <a:rPr lang="ru-RU" smtClean="0"/>
              <a:pPr/>
              <a:t>07.04.2012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00EA68-1C20-4805-8332-02BCE3D362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Выделите общий звук в названиях картинок, запишите букву, составьте слово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izbush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276872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images (2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276872"/>
            <a:ext cx="3825776" cy="2937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419872" y="2924944"/>
            <a:ext cx="221246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[ </a:t>
            </a:r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 </a:t>
            </a: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]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Подобрать звуковые схемы к картинкам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620" r="13380" b="4225"/>
          <a:stretch>
            <a:fillRect/>
          </a:stretch>
        </p:blipFill>
        <p:spPr bwMode="auto">
          <a:xfrm>
            <a:off x="535814" y="1160600"/>
            <a:ext cx="2193627" cy="157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2474" r="11719" b="9587"/>
          <a:stretch>
            <a:fillRect/>
          </a:stretch>
        </p:blipFill>
        <p:spPr bwMode="auto">
          <a:xfrm>
            <a:off x="533198" y="2965564"/>
            <a:ext cx="2166594" cy="162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22756" r="15224" b="17948"/>
          <a:stretch>
            <a:fillRect/>
          </a:stretch>
        </p:blipFill>
        <p:spPr bwMode="auto">
          <a:xfrm>
            <a:off x="6012160" y="2924944"/>
            <a:ext cx="2232248" cy="166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 l="12250" r="12375" b="4000"/>
          <a:stretch>
            <a:fillRect/>
          </a:stretch>
        </p:blipFill>
        <p:spPr bwMode="auto">
          <a:xfrm flipH="1">
            <a:off x="533198" y="4830730"/>
            <a:ext cx="2166594" cy="155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 l="11989" r="13563" b="1471"/>
          <a:stretch>
            <a:fillRect/>
          </a:stretch>
        </p:blipFill>
        <p:spPr bwMode="auto">
          <a:xfrm flipH="1">
            <a:off x="6012160" y="4725144"/>
            <a:ext cx="2293003" cy="170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 l="14353" t="58541" r="56938" b="2431"/>
          <a:stretch>
            <a:fillRect/>
          </a:stretch>
        </p:blipFill>
        <p:spPr bwMode="auto">
          <a:xfrm>
            <a:off x="6012160" y="1124744"/>
            <a:ext cx="2232248" cy="17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" name="Группа 65"/>
          <p:cNvGrpSpPr/>
          <p:nvPr/>
        </p:nvGrpSpPr>
        <p:grpSpPr>
          <a:xfrm>
            <a:off x="2843808" y="1340768"/>
            <a:ext cx="2520280" cy="676875"/>
            <a:chOff x="2843808" y="3068960"/>
            <a:chExt cx="2520280" cy="676875"/>
          </a:xfrm>
        </p:grpSpPr>
        <p:sp>
          <p:nvSpPr>
            <p:cNvPr id="12" name="Овал 11"/>
            <p:cNvSpPr/>
            <p:nvPr/>
          </p:nvSpPr>
          <p:spPr>
            <a:xfrm>
              <a:off x="2843808" y="3068960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3275856" y="3068960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4572000" y="3068960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5004048" y="3068960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3779912" y="3356992"/>
              <a:ext cx="288032" cy="388843"/>
            </a:xfrm>
            <a:prstGeom prst="rect">
              <a:avLst/>
            </a:prstGeom>
            <a:noFill/>
          </p:spPr>
        </p:pic>
        <p:sp>
          <p:nvSpPr>
            <p:cNvPr id="14" name="Овал 13"/>
            <p:cNvSpPr/>
            <p:nvPr/>
          </p:nvSpPr>
          <p:spPr>
            <a:xfrm>
              <a:off x="3707904" y="3068960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4211960" y="3356992"/>
              <a:ext cx="288032" cy="388843"/>
            </a:xfrm>
            <a:prstGeom prst="rect">
              <a:avLst/>
            </a:prstGeom>
            <a:noFill/>
          </p:spPr>
        </p:pic>
        <p:sp>
          <p:nvSpPr>
            <p:cNvPr id="15" name="Овал 14"/>
            <p:cNvSpPr/>
            <p:nvPr/>
          </p:nvSpPr>
          <p:spPr>
            <a:xfrm>
              <a:off x="4139952" y="3068960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3275856" y="1340768"/>
            <a:ext cx="2088232" cy="676875"/>
            <a:chOff x="2843808" y="1988840"/>
            <a:chExt cx="2088232" cy="676875"/>
          </a:xfrm>
        </p:grpSpPr>
        <p:pic>
          <p:nvPicPr>
            <p:cNvPr id="26" name="Рисунок 25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3779912" y="2248069"/>
              <a:ext cx="288032" cy="388843"/>
            </a:xfrm>
            <a:prstGeom prst="rect">
              <a:avLst/>
            </a:prstGeom>
            <a:noFill/>
          </p:spPr>
        </p:pic>
        <p:pic>
          <p:nvPicPr>
            <p:cNvPr id="25" name="Рисунок 24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2915816" y="2276872"/>
              <a:ext cx="288032" cy="388843"/>
            </a:xfrm>
            <a:prstGeom prst="rect">
              <a:avLst/>
            </a:prstGeom>
            <a:noFill/>
          </p:spPr>
        </p:pic>
        <p:sp>
          <p:nvSpPr>
            <p:cNvPr id="18" name="Овал 17"/>
            <p:cNvSpPr/>
            <p:nvPr/>
          </p:nvSpPr>
          <p:spPr>
            <a:xfrm>
              <a:off x="2843808" y="1988840"/>
              <a:ext cx="360040" cy="36004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3707904" y="1988840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3275856" y="1988840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4572000" y="1988840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4139952" y="1988840"/>
              <a:ext cx="360040" cy="36004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2843808" y="1340768"/>
            <a:ext cx="2520280" cy="676875"/>
            <a:chOff x="2843808" y="3789040"/>
            <a:chExt cx="2520280" cy="676875"/>
          </a:xfrm>
        </p:grpSpPr>
        <p:pic>
          <p:nvPicPr>
            <p:cNvPr id="33" name="Рисунок 32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4644008" y="4077072"/>
              <a:ext cx="288032" cy="388843"/>
            </a:xfrm>
            <a:prstGeom prst="rect">
              <a:avLst/>
            </a:prstGeom>
            <a:noFill/>
          </p:spPr>
        </p:pic>
        <p:sp>
          <p:nvSpPr>
            <p:cNvPr id="27" name="Овал 26"/>
            <p:cNvSpPr/>
            <p:nvPr/>
          </p:nvSpPr>
          <p:spPr>
            <a:xfrm>
              <a:off x="2843808" y="3789040"/>
              <a:ext cx="360040" cy="36004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3275856" y="3789040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4572000" y="3789040"/>
              <a:ext cx="360040" cy="36004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5004048" y="3789040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3779912" y="4077072"/>
              <a:ext cx="288032" cy="388843"/>
            </a:xfrm>
            <a:prstGeom prst="rect">
              <a:avLst/>
            </a:prstGeom>
            <a:noFill/>
          </p:spPr>
        </p:pic>
        <p:sp>
          <p:nvSpPr>
            <p:cNvPr id="32" name="Овал 31"/>
            <p:cNvSpPr/>
            <p:nvPr/>
          </p:nvSpPr>
          <p:spPr>
            <a:xfrm>
              <a:off x="3707904" y="3789040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139952" y="3789040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2843808" y="1340768"/>
            <a:ext cx="3024336" cy="604867"/>
            <a:chOff x="2843808" y="5013176"/>
            <a:chExt cx="3024336" cy="604867"/>
          </a:xfrm>
        </p:grpSpPr>
        <p:pic>
          <p:nvPicPr>
            <p:cNvPr id="39" name="Рисунок 38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5580112" y="5229200"/>
              <a:ext cx="288032" cy="388843"/>
            </a:xfrm>
            <a:prstGeom prst="rect">
              <a:avLst/>
            </a:prstGeom>
            <a:noFill/>
          </p:spPr>
        </p:pic>
        <p:sp>
          <p:nvSpPr>
            <p:cNvPr id="35" name="Овал 34"/>
            <p:cNvSpPr/>
            <p:nvPr/>
          </p:nvSpPr>
          <p:spPr>
            <a:xfrm>
              <a:off x="2843808" y="5013176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3275856" y="5013176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5436096" y="5013176"/>
              <a:ext cx="360040" cy="36004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3707904" y="5013176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4716016" y="5229200"/>
              <a:ext cx="288032" cy="388843"/>
            </a:xfrm>
            <a:prstGeom prst="rect">
              <a:avLst/>
            </a:prstGeom>
            <a:noFill/>
          </p:spPr>
        </p:pic>
        <p:sp>
          <p:nvSpPr>
            <p:cNvPr id="42" name="Овал 41"/>
            <p:cNvSpPr/>
            <p:nvPr/>
          </p:nvSpPr>
          <p:spPr>
            <a:xfrm>
              <a:off x="4139952" y="5013176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572000" y="5013176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5004048" y="5013176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2843808" y="1340768"/>
            <a:ext cx="2520280" cy="604867"/>
            <a:chOff x="2843808" y="1340768"/>
            <a:chExt cx="2520280" cy="604867"/>
          </a:xfrm>
        </p:grpSpPr>
        <p:pic>
          <p:nvPicPr>
            <p:cNvPr id="54" name="Рисунок 53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4283968" y="1556792"/>
              <a:ext cx="288032" cy="388843"/>
            </a:xfrm>
            <a:prstGeom prst="rect">
              <a:avLst/>
            </a:prstGeom>
            <a:noFill/>
          </p:spPr>
        </p:pic>
        <p:pic>
          <p:nvPicPr>
            <p:cNvPr id="52" name="Рисунок 51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3419872" y="1556792"/>
              <a:ext cx="288032" cy="388843"/>
            </a:xfrm>
            <a:prstGeom prst="rect">
              <a:avLst/>
            </a:prstGeom>
            <a:noFill/>
          </p:spPr>
        </p:pic>
        <p:pic>
          <p:nvPicPr>
            <p:cNvPr id="50" name="Рисунок 49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2987824" y="1556792"/>
              <a:ext cx="288032" cy="388843"/>
            </a:xfrm>
            <a:prstGeom prst="rect">
              <a:avLst/>
            </a:prstGeom>
            <a:noFill/>
          </p:spPr>
        </p:pic>
        <p:sp>
          <p:nvSpPr>
            <p:cNvPr id="46" name="Овал 45"/>
            <p:cNvSpPr/>
            <p:nvPr/>
          </p:nvSpPr>
          <p:spPr>
            <a:xfrm>
              <a:off x="2843808" y="1340768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707904" y="1340768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4572000" y="1340768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5004048" y="1340768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3275856" y="1340768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4139952" y="1340768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2843808" y="1340768"/>
            <a:ext cx="2952328" cy="676875"/>
            <a:chOff x="2843808" y="5733256"/>
            <a:chExt cx="2952328" cy="676875"/>
          </a:xfrm>
        </p:grpSpPr>
        <p:sp>
          <p:nvSpPr>
            <p:cNvPr id="55" name="Овал 54"/>
            <p:cNvSpPr/>
            <p:nvPr/>
          </p:nvSpPr>
          <p:spPr>
            <a:xfrm>
              <a:off x="2843808" y="5733256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275856" y="5733256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572000" y="5733256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5436096" y="5733256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3779912" y="6021288"/>
              <a:ext cx="288032" cy="388843"/>
            </a:xfrm>
            <a:prstGeom prst="rect">
              <a:avLst/>
            </a:prstGeom>
            <a:noFill/>
          </p:spPr>
        </p:pic>
        <p:sp>
          <p:nvSpPr>
            <p:cNvPr id="60" name="Овал 59"/>
            <p:cNvSpPr/>
            <p:nvPr/>
          </p:nvSpPr>
          <p:spPr>
            <a:xfrm>
              <a:off x="3707904" y="5733256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Cartoon-Clipart-Free-08.gif"/>
            <p:cNvPicPr>
              <a:picLocks noChangeAspect="1"/>
            </p:cNvPicPr>
            <p:nvPr/>
          </p:nvPicPr>
          <p:blipFill>
            <a:blip r:embed="rId8" cstate="print"/>
            <a:srcRect l="24570" t="22680" r="37631" b="26291"/>
            <a:stretch>
              <a:fillRect/>
            </a:stretch>
          </p:blipFill>
          <p:spPr>
            <a:xfrm>
              <a:off x="4211960" y="6021288"/>
              <a:ext cx="288032" cy="388843"/>
            </a:xfrm>
            <a:prstGeom prst="rect">
              <a:avLst/>
            </a:prstGeom>
            <a:noFill/>
          </p:spPr>
        </p:pic>
        <p:sp>
          <p:nvSpPr>
            <p:cNvPr id="62" name="Овал 61"/>
            <p:cNvSpPr/>
            <p:nvPr/>
          </p:nvSpPr>
          <p:spPr>
            <a:xfrm>
              <a:off x="4139952" y="5733256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5004048" y="5733256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0.32691 0.11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" y="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29532 0.3601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" y="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L -0.26371 0.108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" y="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L 0.33473 0.633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" y="3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30729 0.365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28733 0.633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3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Разгадайте кроссворд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5018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</a:tblGrid>
              <a:tr h="836352">
                <a:tc row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8363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Разгадайте кроссворд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5018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</a:tblGrid>
              <a:tr h="836352">
                <a:tc row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М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Разгадайте кроссворд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5018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</a:tblGrid>
              <a:tr h="836352">
                <a:tc row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М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О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 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П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Л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Ь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Разгадайте кроссворд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5018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</a:tblGrid>
              <a:tr h="836352">
                <a:tc row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М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О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 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П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Л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Ь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Я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Н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В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Ь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Разгадайте кроссворд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5018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</a:tblGrid>
              <a:tr h="836352">
                <a:tc row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М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О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 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П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Л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Ь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Я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Н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В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Ь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П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О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Д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С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Н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Ж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Н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И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К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Разгадайте кроссворд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5018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</a:tblGrid>
              <a:tr h="836352">
                <a:tc row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М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О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 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П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Л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Ь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Я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Н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В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Ь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П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О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Д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С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Н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Ж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Н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И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К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Ф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В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Л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Ь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Разгадайте кроссворд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5018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  <a:gridCol w="822960"/>
              </a:tblGrid>
              <a:tr h="836352">
                <a:tc row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М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О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 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П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Л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Ь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Я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Н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В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Ь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П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О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Д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С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Н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Ж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Н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И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К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Ф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Е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В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Л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Ь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836352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С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О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С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У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Л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Ь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К</a:t>
                      </a:r>
                      <a:endParaRPr lang="ru-RU" sz="4800" b="1" dirty="0"/>
                    </a:p>
                  </a:txBody>
                  <a:tcPr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Разделить текст на слова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39552" y="836712"/>
            <a:ext cx="8229600" cy="49377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Подпраздникновогодний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Издалимыприказ</a:t>
            </a:r>
            <a:r>
              <a:rPr lang="en-US" sz="4800" b="1" noProof="0" dirty="0" smtClean="0"/>
              <a:t>.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Пускайцветутсегодня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Подснежникиунас</a:t>
            </a:r>
            <a:r>
              <a:rPr lang="en-US" sz="4800" b="1" noProof="0" dirty="0" smtClean="0"/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39552" y="836712"/>
            <a:ext cx="8229600" cy="49377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</a:t>
            </a:r>
            <a:r>
              <a:rPr kumimoji="0" lang="ru-RU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праздник  новогодний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Издали  мы  приказ</a:t>
            </a:r>
            <a:r>
              <a:rPr lang="en-US" sz="4800" b="1" noProof="0" dirty="0" smtClean="0"/>
              <a:t>.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Пускай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цветут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сегодня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Подснежники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нас</a:t>
            </a:r>
            <a:r>
              <a:rPr lang="en-US" sz="4800" b="1" noProof="0" dirty="0" smtClean="0"/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062" r="16328" b="1250"/>
          <a:stretch>
            <a:fillRect/>
          </a:stretch>
        </p:blipFill>
        <p:spPr bwMode="auto">
          <a:xfrm>
            <a:off x="323528" y="404664"/>
            <a:ext cx="8511990" cy="60486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Выделите общий звук в названиях картинок, запишите букву, составьте слово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9" name="Содержимое 8" descr="images (18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43788" y="2276872"/>
            <a:ext cx="3845375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images (1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916832"/>
            <a:ext cx="3749241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419872" y="2924944"/>
            <a:ext cx="19623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[ </a:t>
            </a:r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 </a:t>
            </a: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]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147" r="12682" b="8622"/>
          <a:stretch>
            <a:fillRect/>
          </a:stretch>
        </p:blipFill>
        <p:spPr bwMode="auto">
          <a:xfrm>
            <a:off x="251521" y="404664"/>
            <a:ext cx="8568952" cy="60486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136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 названии какой картинки находится звук на указанном месте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821" r="13614" b="3006"/>
          <a:stretch>
            <a:fillRect/>
          </a:stretch>
        </p:blipFill>
        <p:spPr bwMode="auto">
          <a:xfrm>
            <a:off x="467544" y="1052736"/>
            <a:ext cx="2520000" cy="184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3" cstate="print"/>
          <a:srcRect l="11508" r="16623" b="3174"/>
          <a:stretch>
            <a:fillRect/>
          </a:stretch>
        </p:blipFill>
        <p:spPr bwMode="auto">
          <a:xfrm>
            <a:off x="6153480" y="1015211"/>
            <a:ext cx="252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32239" t="42618" r="28082" b="8886"/>
          <a:stretch>
            <a:fillRect/>
          </a:stretch>
        </p:blipFill>
        <p:spPr bwMode="auto">
          <a:xfrm>
            <a:off x="467544" y="2975144"/>
            <a:ext cx="2520000" cy="17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11489" r="11470" b="1482"/>
          <a:stretch>
            <a:fillRect/>
          </a:stretch>
        </p:blipFill>
        <p:spPr bwMode="auto">
          <a:xfrm>
            <a:off x="6156456" y="2925144"/>
            <a:ext cx="250243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12981" r="12740" b="2564"/>
          <a:stretch>
            <a:fillRect/>
          </a:stretch>
        </p:blipFill>
        <p:spPr bwMode="auto">
          <a:xfrm>
            <a:off x="467544" y="4797152"/>
            <a:ext cx="2520000" cy="185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 l="10817" r="12019" b="1282"/>
          <a:stretch>
            <a:fillRect/>
          </a:stretch>
        </p:blipFill>
        <p:spPr bwMode="auto">
          <a:xfrm>
            <a:off x="6156176" y="4797152"/>
            <a:ext cx="250129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779912" y="1795463"/>
            <a:ext cx="1718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[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н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’] - 6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51920" y="1772816"/>
            <a:ext cx="15888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[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]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- 6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02188" y="1772816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[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ш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]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- 5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1772816"/>
            <a:ext cx="16898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[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]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- 7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79912" y="1772816"/>
            <a:ext cx="17604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[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б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’]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- 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5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79912" y="1772816"/>
            <a:ext cx="17107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[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’]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- 4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4.07407E-6 L -0.09392 0.5076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0.09444 0.5108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09236 -0.1085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38889E-6 -3.33333E-6 L -0.09618 0.2379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09549 -0.1085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0.0934 0.2379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15717" r="17279" b="1471"/>
          <a:stretch>
            <a:fillRect/>
          </a:stretch>
        </p:blipFill>
        <p:spPr bwMode="auto">
          <a:xfrm>
            <a:off x="323528" y="275275"/>
            <a:ext cx="8496944" cy="63038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0547" r="12109" b="1562"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Выделите общий звук в названиях картинок, запишите букву, составьте слово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izbush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278772"/>
            <a:ext cx="3936437" cy="2948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images (2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7" y="2060848"/>
            <a:ext cx="3816424" cy="3153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419872" y="2924944"/>
            <a:ext cx="208781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[ </a:t>
            </a: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]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Выделите общий звук в названиях картинок, запишите букву, составьте слово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izbush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48342" y="2276872"/>
            <a:ext cx="3542793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images (2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472755"/>
            <a:ext cx="3825776" cy="2545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419872" y="2924944"/>
            <a:ext cx="20072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[ </a:t>
            </a:r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</a:t>
            </a: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]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Выделите общий звук в названиях картинок, запишите букву, составьте слово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izbush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76872"/>
            <a:ext cx="3096344" cy="3117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images (2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204865"/>
            <a:ext cx="3825776" cy="2676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419872" y="2924944"/>
            <a:ext cx="19319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[ </a:t>
            </a:r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]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Выделите общий звук в названиях картинок, запишите букву, составьте слово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izbush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43574" y="2276872"/>
            <a:ext cx="295232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images (2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6105" y="2276872"/>
            <a:ext cx="2937646" cy="2937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419872" y="2924944"/>
            <a:ext cx="23054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[ </a:t>
            </a:r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 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]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88640"/>
            <a:ext cx="43685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МКААРШ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88640"/>
            <a:ext cx="43685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МАРШАК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2656" r="14219" b="2500"/>
          <a:stretch>
            <a:fillRect/>
          </a:stretch>
        </p:blipFill>
        <p:spPr bwMode="auto">
          <a:xfrm>
            <a:off x="1907704" y="1556792"/>
            <a:ext cx="5544616" cy="41584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931" r="12716" b="1149"/>
          <a:stretch>
            <a:fillRect/>
          </a:stretch>
        </p:blipFill>
        <p:spPr bwMode="auto">
          <a:xfrm>
            <a:off x="323528" y="260648"/>
            <a:ext cx="8496944" cy="6480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817" r="12019" b="19231"/>
          <a:stretch>
            <a:fillRect/>
          </a:stretch>
        </p:blipFill>
        <p:spPr bwMode="auto">
          <a:xfrm>
            <a:off x="323528" y="404664"/>
            <a:ext cx="8424936" cy="5976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233</TotalTime>
  <Words>314</Words>
  <Application>Microsoft Office PowerPoint</Application>
  <PresentationFormat>Экран (4:3)</PresentationFormat>
  <Paragraphs>178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Начальная</vt:lpstr>
      <vt:lpstr>Выделите общий звук в названиях картинок, запишите букву, составьте слово</vt:lpstr>
      <vt:lpstr>Выделите общий звук в названиях картинок, запишите букву, составьте слово</vt:lpstr>
      <vt:lpstr>Выделите общий звук в названиях картинок, запишите букву, составьте слово</vt:lpstr>
      <vt:lpstr>Выделите общий звук в названиях картинок, запишите букву, составьте слово</vt:lpstr>
      <vt:lpstr>Выделите общий звук в названиях картинок, запишите букву, составьте слово</vt:lpstr>
      <vt:lpstr>Выделите общий звук в названиях картинок, запишите букву, составьте слово</vt:lpstr>
      <vt:lpstr>Слайд 7</vt:lpstr>
      <vt:lpstr>Слайд 8</vt:lpstr>
      <vt:lpstr>Слайд 9</vt:lpstr>
      <vt:lpstr>Подобрать звуковые схемы к картинкам</vt:lpstr>
      <vt:lpstr>Разгадайте кроссворд</vt:lpstr>
      <vt:lpstr>Разгадайте кроссворд</vt:lpstr>
      <vt:lpstr>Разгадайте кроссворд</vt:lpstr>
      <vt:lpstr>Разгадайте кроссворд</vt:lpstr>
      <vt:lpstr>Разгадайте кроссворд</vt:lpstr>
      <vt:lpstr>Разгадайте кроссворд</vt:lpstr>
      <vt:lpstr>Разгадайте кроссворд</vt:lpstr>
      <vt:lpstr>Разделить текст на слова</vt:lpstr>
      <vt:lpstr>Слайд 19</vt:lpstr>
      <vt:lpstr>Слайд 20</vt:lpstr>
      <vt:lpstr>В названии какой картинки находится звук на указанном месте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Денис</dc:creator>
  <cp:lastModifiedBy>Денис</cp:lastModifiedBy>
  <cp:revision>48</cp:revision>
  <dcterms:created xsi:type="dcterms:W3CDTF">2012-04-03T16:58:57Z</dcterms:created>
  <dcterms:modified xsi:type="dcterms:W3CDTF">2012-04-07T11:27:47Z</dcterms:modified>
</cp:coreProperties>
</file>